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2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7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4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6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3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0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40000"/>
              <a:lumOff val="60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C8D4-25D8-411F-B0E3-18A3D5A4C03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B5D8-5D91-43E5-A169-9955CE890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976973"/>
          </a:xfrm>
        </p:spPr>
        <p:txBody>
          <a:bodyPr/>
          <a:lstStyle/>
          <a:p>
            <a:pPr>
              <a:lnSpc>
                <a:spcPts val="1875"/>
              </a:lnSpc>
            </a:pPr>
            <a:r>
              <a:rPr lang="ru-RU" sz="1800" b="1" kern="1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Позитив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Algerian"/>
                <a:ea typeface="Times New Roman"/>
                <a:cs typeface="Arial"/>
              </a:rPr>
              <a:t> 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продлевает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Algerian"/>
                <a:ea typeface="Times New Roman"/>
                <a:cs typeface="Arial"/>
              </a:rPr>
              <a:t> 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жизнь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Algerian"/>
                <a:ea typeface="Times New Roman"/>
                <a:cs typeface="Arial"/>
              </a:rPr>
              <a:t> </a:t>
            </a:r>
            <a:endParaRPr lang="ru-RU" sz="1800" b="1" dirty="0">
              <a:ea typeface="Calibri"/>
              <a:cs typeface="Times New Roman"/>
            </a:endParaRPr>
          </a:p>
          <a:p>
            <a:pPr>
              <a:lnSpc>
                <a:spcPts val="1875"/>
              </a:lnSpc>
            </a:pPr>
            <a:r>
              <a:rPr lang="ru-RU" sz="1800" b="1" kern="1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Скажи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Algerian"/>
                <a:ea typeface="Times New Roman"/>
                <a:cs typeface="Arial"/>
              </a:rPr>
              <a:t> "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НЕТ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Algerian"/>
                <a:ea typeface="Times New Roman"/>
                <a:cs typeface="Arial"/>
              </a:rPr>
              <a:t>" </a:t>
            </a:r>
            <a:r>
              <a:rPr lang="ru-RU" sz="1800" b="1" kern="1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депрессии</a:t>
            </a:r>
            <a:endParaRPr lang="ru-RU" sz="1800" b="1" dirty="0">
              <a:ea typeface="Calibri"/>
              <a:cs typeface="Times New Roman"/>
            </a:endParaRPr>
          </a:p>
          <a:p>
            <a:pPr algn="just"/>
            <a:endParaRPr lang="ru-R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" y="476672"/>
            <a:ext cx="3114296" cy="250415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46" y="4993216"/>
            <a:ext cx="2343395" cy="130720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729526"/>
            <a:ext cx="3960442" cy="95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Депрессия – это вор, который крадёт у нас хорошие воспоминания и способность к рациональному мышлению</a:t>
            </a:r>
            <a:r>
              <a:rPr lang="ru-RU" sz="1400" b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endParaRPr lang="ru-RU" sz="1050" dirty="0">
              <a:ea typeface="Calibri"/>
              <a:cs typeface="Times New Roman"/>
            </a:endParaRPr>
          </a:p>
        </p:txBody>
      </p:sp>
      <p:pic>
        <p:nvPicPr>
          <p:cNvPr id="10" name="Рисунок 9" descr="C:\Users\Айта\Downloads\https___i.pinimg.com_originals_80_38_f2_8038f2f6be7c02c7bc0bee9b486ab3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685893"/>
            <a:ext cx="2222790" cy="261464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8" name="Рисунок 7" descr="C:\Users\Айта\Desktop\images (4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664296" cy="249522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9" name="Рисунок 8" descr="C:\Users\Айта\Desktop\images (3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9526"/>
            <a:ext cx="2448272" cy="25797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50" y="476673"/>
            <a:ext cx="1291765" cy="125207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00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Айта</dc:creator>
  <cp:lastModifiedBy>Катя</cp:lastModifiedBy>
  <cp:revision>6</cp:revision>
  <dcterms:created xsi:type="dcterms:W3CDTF">2020-03-25T09:19:06Z</dcterms:created>
  <dcterms:modified xsi:type="dcterms:W3CDTF">2023-10-31T04:42:31Z</dcterms:modified>
</cp:coreProperties>
</file>