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9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74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9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08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57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9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7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1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3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FFFF00"/>
            </a:gs>
            <a:gs pos="98000">
              <a:schemeClr val="accent6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636A8-122E-4127-B20A-D14B70F5E49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252A-2455-4B0A-9DED-A5178EE62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41764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>ГБПОУ РС(Я) «</a:t>
            </a:r>
            <a:r>
              <a:rPr lang="ru-RU" sz="2000" b="1" dirty="0" err="1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>Жатайский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> техникум»</a:t>
            </a: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haroni" pitchFamily="2" charset="-79"/>
              </a:rPr>
              <a:t>Адаптация обучающихся -  первокурсников в техникуме</a:t>
            </a:r>
            <a:endParaRPr lang="ru-RU" sz="4000" b="1" dirty="0">
              <a:solidFill>
                <a:srgbClr val="FF0000"/>
              </a:solidFill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47864" y="1052736"/>
            <a:ext cx="2171065" cy="210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4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 marL="0" indent="0" algn="just">
              <a:buNone/>
            </a:pP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йт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168" y="2780928"/>
            <a:ext cx="4032448" cy="3131077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32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успешной адаптации первокурсникам</a:t>
            </a:r>
          </a:p>
        </p:txBody>
      </p:sp>
    </p:spTree>
    <p:extLst>
      <p:ext uri="{BB962C8B-B14F-4D97-AF65-F5344CB8AC3E}">
        <p14:creationId xmlns:p14="http://schemas.microsoft.com/office/powerpoint/2010/main" val="121045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 психологического состояния обучающихся в процессе адаптации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развития личности обучающегося, свободного и полного раскрытия его способностей в условиях учебного процесса и дополнительного пространства для самореализации во внеурочное время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сделанных выводов предложить рекомендации преподавателям и родителям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6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процесс изменения характера связей, отношений обучающихся к содержанию и организации учебного процесса.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Проблема адаптации </a:t>
            </a:r>
            <a:r>
              <a:rPr lang="ru-RU" b="1" spc="-1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студента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— </a:t>
            </a:r>
            <a:r>
              <a:rPr lang="ru-RU" spc="-15" dirty="0">
                <a:solidFill>
                  <a:srgbClr val="002060"/>
                </a:solidFill>
                <a:latin typeface="Times New Roman"/>
                <a:ea typeface="Times New Roman"/>
              </a:rPr>
              <a:t>п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роисходят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изменения социальной ситуации в жизни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вчерашнего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выпускника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школы,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он сталкивается с профессиональным обучением,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иногда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для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этого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меняет место жительства,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которое приводит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 </a:t>
            </a:r>
            <a:r>
              <a:rPr lang="ru-RU" spc="-1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отрыву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от семьи, близких, смене привычного </a:t>
            </a:r>
            <a:r>
              <a:rPr lang="ru-RU" spc="-2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обихода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 приспособлению к новым условиям быта. Смена статуса ученика на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студента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 приобретение свободы, оборачивается определенными обязанностями. Становится очевидным, что </a:t>
            </a:r>
            <a:r>
              <a:rPr lang="ru-RU" spc="-15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далеко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 каждый подросток, попадая в те или иные условия, способен быстро и успешно адаптироваться.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 адаптации первокурсников идет ступенчато: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Профессиональная адаптация: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Приспособление к новой системе обучения и приспособление к изменению учебного режима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Социально-психологическая адаптация: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Приспособление к обучению в новом коллективе взаимоотношение в ней, выработка собственного стиля поведения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8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Главные трудности с которыми сталкиваются первокурсники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Изменение привычного ритма жизни (обучающиеся не привыкли к самоконтролю)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Недостаток времени на самоподготовку (неумение правильно распределять его, 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засиживание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компьютере или на телефонах)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Разлука с родителями,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роственниками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Перегрузка учебной деятельности (изменение учебной нагрузки и замена уроков – парами)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Сложность восприятия  учебного материала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навыков учебной деятельности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культуры ведения дискуссии (частая причина – языковой барьер)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Неприспособленность к быту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4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При недостатке или отсутствии адекватной поддержки ребенок испытывает разочарование и склонен к различным проступкам.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Психологическая поддержка – это процесс в котором взрослый сосредотачивается на позитивных сторонах и преимуществах ребенка с целью укрепления его самооценки;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(который помогает ребенку поверить в себя и свои способности,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избежать ошибок и поддержка ребенка при неудачах)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Поддерживать ребенка – значит верить в него, рассказать ребенку, что он может рассчитывать на вашу помощь во всех жизненных ситуациях. Ребенок нуждается в поддержке не только тогда, когда ему плохо, но и тогда, когда ему хорошо.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того чтобы поддержать ребенка, родители и педагоги сами должны испытывать уверенность, они не смогут оказывать поддержку ребенку до тех пор, пока не научатся принимать себя и не достигнут самоуважения и уверенности.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Завышенные требования родителей к ребенку сделают невозможным успех и вполне вероятным разочарование.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1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поддержать первокурсника необходимо: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Опираться на сильные стороны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первокурсников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Избегать подчеркивания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промахов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первокурсников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Показывать, что вы удовлетворены им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и хотеть демонстрировать любовь и уважение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нему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Внести юмор во взаимоотношение с ним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Знать обо всех попытках справиться с заданием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Уметь взаимодействовать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Проявлять веру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нему</a:t>
            </a:r>
          </a:p>
          <a:p>
            <a:pPr marL="514350" indent="-514350">
              <a:buAutoNum type="arabicPeriod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3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Проводимые психолого-педагогические мероприятия проводятся поэтапно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Входная диагностика психологического статуса первокурсника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Выработка кураторам по взаимодействию с каждым обучающимся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и групповых программ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сопровожждения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адекватного усвоения учебного материала и адаптации первокурсников в новой образовательной среде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43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512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ГБПОУ РС(Я) «Жатайский техникум»     Адаптация обучающихся -  первокурсников в техникуме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Айта</dc:creator>
  <cp:lastModifiedBy>УВР</cp:lastModifiedBy>
  <cp:revision>16</cp:revision>
  <dcterms:created xsi:type="dcterms:W3CDTF">2020-09-13T06:44:51Z</dcterms:created>
  <dcterms:modified xsi:type="dcterms:W3CDTF">2020-09-15T05:24:21Z</dcterms:modified>
</cp:coreProperties>
</file>