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5" autoAdjust="0"/>
    <p:restoredTop sz="95116" autoAdjust="0"/>
  </p:normalViewPr>
  <p:slideViewPr>
    <p:cSldViewPr>
      <p:cViewPr varScale="1">
        <p:scale>
          <a:sx n="107" d="100"/>
          <a:sy n="107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EEC-3D31-4F6A-8B7F-81545A726E5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6FC1-4D63-497F-BB08-090F05D66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7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EEC-3D31-4F6A-8B7F-81545A726E5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6FC1-4D63-497F-BB08-090F05D66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EEC-3D31-4F6A-8B7F-81545A726E5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6FC1-4D63-497F-BB08-090F05D66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1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EEC-3D31-4F6A-8B7F-81545A726E5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6FC1-4D63-497F-BB08-090F05D66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1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EEC-3D31-4F6A-8B7F-81545A726E5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6FC1-4D63-497F-BB08-090F05D66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5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EEC-3D31-4F6A-8B7F-81545A726E5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6FC1-4D63-497F-BB08-090F05D66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EEC-3D31-4F6A-8B7F-81545A726E5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6FC1-4D63-497F-BB08-090F05D66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8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EEC-3D31-4F6A-8B7F-81545A726E5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6FC1-4D63-497F-BB08-090F05D66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1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EEC-3D31-4F6A-8B7F-81545A726E5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6FC1-4D63-497F-BB08-090F05D66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2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EEC-3D31-4F6A-8B7F-81545A726E5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6FC1-4D63-497F-BB08-090F05D66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5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EEC-3D31-4F6A-8B7F-81545A726E5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6FC1-4D63-497F-BB08-090F05D66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9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17EEC-3D31-4F6A-8B7F-81545A726E53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A6FC1-4D63-497F-BB08-090F05D66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4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1874556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Вместе – мы одна команда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Юрист\Desktop\depositphotos_4923475-stock-photo-conceptual-image-of-teamwork-isol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9220"/>
            <a:ext cx="7776864" cy="39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3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Подарок</a:t>
            </a:r>
          </a:p>
          <a:p>
            <a:pPr marL="0" indent="0" algn="ctr">
              <a:buNone/>
            </a:pP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C:\Users\Юрист\Desktop\f651ece35ed31d56a8fdf29c5aea6c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28966"/>
            <a:ext cx="5400600" cy="325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0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60851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каждый момент нашей жизни мы должны стараться отыскивать не то, что отделяет от других людей, а то, что у нас с ним общего..»</a:t>
            </a:r>
          </a:p>
          <a:p>
            <a:pPr marL="0" indent="0" algn="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Рескин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4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Сплочение коллектива и построение эффективного     командного взаимодействия. Объединение участников группы для совместного решения поставленных задач, приобретение умения в выражении симпатии и уважения участников друг к другу. 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Сформировать доверительные отношения  в коллективе;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ответственности и вклада каждого участника в решении общих задач;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благоприятного психологического климата в группе;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Осознание каждым участником своей роли, функцией в группе;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умения работать в команде.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3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 algn="ctr">
              <a:buNone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Разъяснение правил тренинга и условий.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Проявление активности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Говорить исключительно от себя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Слушать друг друга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обсуждать за пределами тренинга происходящие упражнения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Знакомство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Иванов Иван Иванович, родом из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Намского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района, мне 26 лет участник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Абелимпикса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Жатайского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техникума по компетенции – массаж. 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050" name="Picture 2" descr="C:\Users\Юрист\Desktop\y2mdjELW9t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3988702" cy="25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Говорящие руки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Юрист\Desktop\29e3aa6ddfbc843e5d2adf61ba4417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1"/>
            <a:ext cx="46085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Атомы и молекулы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Юрист\Desktop\molekuly-i-a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35042"/>
            <a:ext cx="4824536" cy="409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Спящие львы</a:t>
            </a:r>
          </a:p>
        </p:txBody>
      </p:sp>
      <p:pic>
        <p:nvPicPr>
          <p:cNvPr id="5122" name="Picture 2" descr="C:\Users\Юрист\Desktop\Lions_Sleep_Sand_569244_2560x1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879976" cy="415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Полет к звезде </a:t>
            </a:r>
          </a:p>
          <a:p>
            <a:pPr marL="0" indent="0" algn="ctr">
              <a:buNone/>
            </a:pP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C:\Users\Юрист\Desktop\og_og_1559214425241727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678164" cy="34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170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Вместе – мы одна команда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Вместе – мы одна команда</dc:title>
  <dc:creator>Юрист</dc:creator>
  <cp:lastModifiedBy>Катя</cp:lastModifiedBy>
  <cp:revision>12</cp:revision>
  <dcterms:created xsi:type="dcterms:W3CDTF">2019-11-05T04:49:18Z</dcterms:created>
  <dcterms:modified xsi:type="dcterms:W3CDTF">2019-11-06T00:05:56Z</dcterms:modified>
</cp:coreProperties>
</file>