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B80454-6250-434B-94A4-24CA7FCB0A5E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ECD2B7-70BE-47A8-82D0-E05D0233B9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kha.gov.ru/vacancies/fron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zan.sakha.gov.ru/employer/detail/?companyId=e7bc1e5a-978a-11e6-8639-000c2973da2c" TargetMode="External"/><Relationship Id="rId4" Type="http://schemas.openxmlformats.org/officeDocument/2006/relationships/hyperlink" Target="https://minzdrav.sakha.gov.ru/news/front/view/id/325832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1752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Обучающий семинар</a:t>
            </a:r>
          </a:p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«Как подготовиться к собеседованию для трудоустройства»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4799"/>
            <a:ext cx="7772400" cy="147002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ГБПОУ РС (Я) «Жатайский техникум»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4407247"/>
            <a:ext cx="7772400" cy="262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Разработка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Винокуровой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Любови Прокопьевны,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методиста инклюзивного образования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прель 2021 года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1392" y="2027664"/>
            <a:ext cx="3501008" cy="7532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Поиск вакантных мест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Пользователь\Desktop\illustration-of-university-graduates_53876-284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r="3148"/>
          <a:stretch/>
        </p:blipFill>
        <p:spPr bwMode="auto">
          <a:xfrm>
            <a:off x="179513" y="2060848"/>
            <a:ext cx="3888432" cy="28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256490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Предварительная договоренность с Администрацией по месту прохождения производственной практики;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Поиск работы через знакомых, родственников;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Поиск работы через СМИ;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Поиск работы в сети интернет;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Другие варианты.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Первостепенная задача выпускника – успешное трудоустройство по специальности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800200" cy="15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7849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Возможности </a:t>
            </a:r>
            <a:r>
              <a:rPr lang="ru-RU" sz="3200" dirty="0" err="1" smtClean="0"/>
              <a:t>интернет-ресурсов</a:t>
            </a:r>
            <a:endParaRPr lang="ru-RU" sz="3200" dirty="0"/>
          </a:p>
        </p:txBody>
      </p:sp>
      <p:pic>
        <p:nvPicPr>
          <p:cNvPr id="2053" name="Picture 5" descr="C:\Users\Пользователь\Desktop\depositphotos_12286955-stock-photo-technology-in-the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8" y="3861048"/>
            <a:ext cx="3964154" cy="27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798" y="1137023"/>
            <a:ext cx="8905322" cy="308406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://sakha.gov.ru/vacancies/front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minzdrav.sakha.gov.ru/news/front/view/id/3258327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https://zan.sakha.gov.ru/employer/detail/?</a:t>
            </a:r>
            <a:r>
              <a:rPr lang="en-US" dirty="0" smtClean="0">
                <a:hlinkClick r:id="rId5"/>
              </a:rPr>
              <a:t>companyId=e7bc1e5a-978a-11e6-8639-000c2973da2c</a:t>
            </a:r>
            <a:r>
              <a:rPr lang="ru-RU" dirty="0" smtClean="0"/>
              <a:t> (Вакансии Таттинской ЦРБ)</a:t>
            </a:r>
          </a:p>
          <a:p>
            <a:r>
              <a:rPr lang="en-US" dirty="0"/>
              <a:t>https://</a:t>
            </a:r>
            <a:r>
              <a:rPr lang="en-US" dirty="0" smtClean="0"/>
              <a:t>doska.ykt.ru/posts</a:t>
            </a:r>
            <a:r>
              <a:rPr lang="ru-RU" dirty="0" smtClean="0"/>
              <a:t>;</a:t>
            </a:r>
          </a:p>
          <a:p>
            <a:r>
              <a:rPr lang="ru-RU" dirty="0"/>
              <a:t>д</a:t>
            </a:r>
            <a:r>
              <a:rPr lang="ru-RU" dirty="0" smtClean="0"/>
              <a:t>ругие ресурсы</a:t>
            </a:r>
            <a:endParaRPr lang="ru-RU" dirty="0"/>
          </a:p>
        </p:txBody>
      </p:sp>
      <p:pic>
        <p:nvPicPr>
          <p:cNvPr id="4098" name="Picture 2" descr="C:\Users\Пользователь\Desktop\силуэт-человека-сидящего-за-компьютером-на-белом-фоне-векторный-1753928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16555" r="12323" b="21018"/>
          <a:stretch/>
        </p:blipFill>
        <p:spPr bwMode="auto">
          <a:xfrm>
            <a:off x="4932040" y="3366959"/>
            <a:ext cx="3594261" cy="32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4664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Три кита успешного трудоустройства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1970504"/>
            <a:ext cx="4896544" cy="3474720"/>
          </a:xfrm>
        </p:spPr>
        <p:txBody>
          <a:bodyPr/>
          <a:lstStyle/>
          <a:p>
            <a:r>
              <a:rPr lang="ru-RU" dirty="0" smtClean="0"/>
              <a:t>Грамотно составленное резюме – представление себя;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Деловой стиль - внешний вид; 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Д</a:t>
            </a:r>
            <a:r>
              <a:rPr lang="ru-RU" dirty="0" smtClean="0"/>
              <a:t>еловой язык – умение вести грамотный диалог.</a:t>
            </a:r>
            <a:endParaRPr lang="ru-RU" dirty="0"/>
          </a:p>
        </p:txBody>
      </p:sp>
      <p:pic>
        <p:nvPicPr>
          <p:cNvPr id="2050" name="Picture 2" descr="C:\Users\Пользователь\Desktop\depositphotos_83136420-stock-illustration-business-negotiations-conce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9613" r="16452" b="12193"/>
          <a:stretch/>
        </p:blipFill>
        <p:spPr bwMode="auto">
          <a:xfrm>
            <a:off x="251520" y="1700409"/>
            <a:ext cx="3766169" cy="41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44624"/>
            <a:ext cx="701763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Представление собственного «Я»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ользователь\Desktop\че-овеческий-си-уэт-3647867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r="22783" b="6393"/>
          <a:stretch/>
        </p:blipFill>
        <p:spPr bwMode="auto">
          <a:xfrm>
            <a:off x="323528" y="246610"/>
            <a:ext cx="746661" cy="145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че-овеческий-си-уэт-364786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r="31189" b="9208"/>
          <a:stretch/>
        </p:blipFill>
        <p:spPr bwMode="auto">
          <a:xfrm>
            <a:off x="8138866" y="223738"/>
            <a:ext cx="681606" cy="14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3-29-1-640x4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358139" cy="17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836712"/>
            <a:ext cx="558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Человек – многогранный бриллиант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4959" y="1691516"/>
            <a:ext cx="304121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Индивидуальные данные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523" y="2564904"/>
            <a:ext cx="16401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306" y="3645024"/>
            <a:ext cx="216146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Сведения о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стаже работы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(Трудовая книжка)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060" y="5651956"/>
            <a:ext cx="16417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933056"/>
            <a:ext cx="14638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Поощрения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875" y="2564904"/>
            <a:ext cx="181652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Деятельность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социуме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5579948"/>
            <a:ext cx="21210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Личные качества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583188" y="2132856"/>
            <a:ext cx="132828" cy="67138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4175974">
            <a:off x="3498684" y="4661947"/>
            <a:ext cx="110830" cy="8154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6200000" flipH="1">
            <a:off x="2909325" y="3507500"/>
            <a:ext cx="108303" cy="8154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7048444" flipH="1">
            <a:off x="2872644" y="2702798"/>
            <a:ext cx="130216" cy="75501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4566451">
            <a:off x="6093284" y="2607917"/>
            <a:ext cx="155718" cy="78706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5400000">
            <a:off x="6257265" y="3705466"/>
            <a:ext cx="162887" cy="78706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7683894">
            <a:off x="5571879" y="4707921"/>
            <a:ext cx="156651" cy="78706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3422619"/>
              </p:ext>
            </p:extLst>
          </p:nvPr>
        </p:nvGraphicFramePr>
        <p:xfrm>
          <a:off x="0" y="89547"/>
          <a:ext cx="8964487" cy="6829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474"/>
                <a:gridCol w="2000340"/>
                <a:gridCol w="5704673"/>
              </a:tblGrid>
              <a:tr h="243109"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5300" algn="l"/>
                          <a:tab pos="730885" algn="ctr"/>
                        </a:tabLst>
                      </a:pPr>
                      <a:r>
                        <a:rPr lang="ru-RU" sz="1200" dirty="0">
                          <a:effectLst/>
                        </a:rPr>
                        <a:t>Общие сведения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5300" algn="l"/>
                          <a:tab pos="730885" algn="ctr"/>
                        </a:tabLst>
                      </a:pPr>
                      <a:r>
                        <a:rPr lang="ru-RU" sz="1400" dirty="0">
                          <a:effectLst/>
                        </a:rPr>
                        <a:t>ФИО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Иванов Иван Иванович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256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Дата, место рождения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25.10.1998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535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Место </a:t>
                      </a:r>
                      <a:r>
                        <a:rPr lang="ru-RU" sz="1200" dirty="0" smtClean="0">
                          <a:effectLst/>
                        </a:rPr>
                        <a:t>прописки, </a:t>
                      </a:r>
                      <a:r>
                        <a:rPr lang="ru-RU" sz="1200" baseline="0" dirty="0" smtClean="0">
                          <a:effectLst/>
                        </a:rPr>
                        <a:t> м</a:t>
                      </a:r>
                      <a:r>
                        <a:rPr lang="ru-RU" sz="1200" dirty="0" smtClean="0">
                          <a:effectLst/>
                        </a:rPr>
                        <a:t>есто фактического проживания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г. Якутск,</a:t>
                      </a:r>
                      <a:r>
                        <a:rPr lang="ru-RU" sz="1200" baseline="0" dirty="0" smtClean="0">
                          <a:effectLst/>
                        </a:rPr>
                        <a:t> ул. Кулаковского 5, кв.10, там же проживаю.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258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Семейное положение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холост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Контактные данные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89143999277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Электронная почта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Ivan3@mail.ru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477187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СПО, ВУЗ, год </a:t>
                      </a:r>
                      <a:r>
                        <a:rPr lang="ru-RU" sz="1200" dirty="0" smtClean="0">
                          <a:effectLst/>
                        </a:rPr>
                        <a:t>окончания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ГБПОУ РС (Я) «Жатайский техникум», 2021 год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400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Специальность, квалификация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34.02.02. «Медицинский массаж»,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Медицинский брат по массажу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42792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Сведения о стаже работы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Выписки из Трудовой книги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2015-2018 </a:t>
                      </a:r>
                      <a:r>
                        <a:rPr lang="ru-RU" sz="1200" dirty="0" err="1" smtClean="0">
                          <a:effectLst/>
                          <a:latin typeface="+mj-lt"/>
                        </a:rPr>
                        <a:t>г.г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. - Таттинская ЦРБ, санитар терапевтического</a:t>
                      </a:r>
                      <a:r>
                        <a:rPr lang="ru-RU" sz="1200" baseline="0" dirty="0" smtClean="0">
                          <a:effectLst/>
                          <a:latin typeface="+mj-lt"/>
                        </a:rPr>
                        <a:t> отделения.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2018-2021 </a:t>
                      </a:r>
                      <a:r>
                        <a:rPr lang="ru-RU" sz="12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г.г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 – обучающийся ГБПОУ РС (Я) «Жатайский техникум»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35371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Опыт работы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Направления </a:t>
                      </a:r>
                      <a:r>
                        <a:rPr lang="ru-RU" sz="1200" dirty="0" smtClean="0">
                          <a:effectLst/>
                        </a:rPr>
                        <a:t>деятельности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У</a:t>
                      </a:r>
                      <a:r>
                        <a:rPr lang="ru-RU" sz="1200" baseline="0" dirty="0" smtClean="0">
                          <a:effectLst/>
                        </a:rPr>
                        <a:t>ход за  больными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Владею разными такими техниками массажа: классический, рефлекторно-сегментарный, Су-</a:t>
                      </a:r>
                      <a:r>
                        <a:rPr lang="ru-RU" sz="1200" dirty="0" err="1" smtClean="0">
                          <a:effectLst/>
                        </a:rPr>
                        <a:t>Джок</a:t>
                      </a:r>
                      <a:r>
                        <a:rPr lang="ru-RU" sz="1200" dirty="0" smtClean="0">
                          <a:effectLst/>
                        </a:rPr>
                        <a:t>, традиционный</a:t>
                      </a:r>
                      <a:r>
                        <a:rPr lang="ru-RU" sz="1200" baseline="0" dirty="0" smtClean="0">
                          <a:effectLst/>
                        </a:rPr>
                        <a:t> китайский, спортивный и </a:t>
                      </a:r>
                      <a:r>
                        <a:rPr lang="ru-RU" sz="1200" baseline="0" dirty="0" err="1" smtClean="0">
                          <a:effectLst/>
                        </a:rPr>
                        <a:t>др</a:t>
                      </a:r>
                      <a:r>
                        <a:rPr lang="ru-RU" sz="1200" baseline="0" dirty="0" smtClean="0">
                          <a:effectLst/>
                        </a:rPr>
                        <a:t>, изучил методику лечебной физкультуры.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</a:rPr>
                        <a:t>Проходил практику в Реабилитационном центре, специализирующемся в восстановлении пациентов, перенесших инсульт.</a:t>
                      </a:r>
                      <a:endParaRPr lang="ru-RU" sz="1200" dirty="0">
                        <a:effectLst/>
                      </a:endParaRPr>
                    </a:p>
                  </a:txBody>
                  <a:tcPr marL="37558" marR="37558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Дополнительные сведения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- опытный пользователь ПК программ</a:t>
                      </a:r>
                      <a:r>
                        <a:rPr lang="en-US" sz="1200" dirty="0" smtClean="0">
                          <a:effectLst/>
                        </a:rPr>
                        <a:t> Microsoft Office Word, Microsoft Office Excel,  Internet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50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Личные достижения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Участие на спортивных соревнованиях улусного, республиканского уровня по национальным настольным</a:t>
                      </a:r>
                      <a:r>
                        <a:rPr lang="ru-RU" sz="1200" baseline="0" dirty="0" smtClean="0">
                          <a:effectLst/>
                        </a:rPr>
                        <a:t> играм. 1 место на республиканских соревнованиях по </a:t>
                      </a:r>
                      <a:r>
                        <a:rPr lang="ru-RU" sz="1200" baseline="0" dirty="0" err="1" smtClean="0">
                          <a:effectLst/>
                        </a:rPr>
                        <a:t>хабылык</a:t>
                      </a:r>
                      <a:r>
                        <a:rPr lang="ru-RU" sz="1200" baseline="0" dirty="0" smtClean="0">
                          <a:effectLst/>
                        </a:rPr>
                        <a:t>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Победитель Регионального  этапа  финала Национального чемпионата </a:t>
                      </a:r>
                      <a:r>
                        <a:rPr lang="ru-RU" sz="12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профмастерства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среди инвалидов и лиц с ОВЗ  «Абилимпикс» 2019 в РС (Я).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  <a:tr h="477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Сведения об аттестации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58" marR="375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6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6475378"/>
              </p:ext>
            </p:extLst>
          </p:nvPr>
        </p:nvGraphicFramePr>
        <p:xfrm>
          <a:off x="251520" y="0"/>
          <a:ext cx="8496942" cy="3356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2304256"/>
                <a:gridCol w="4968550"/>
              </a:tblGrid>
              <a:tr h="112474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Поощре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Звания, награды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 Почетная грамота 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Главного врача Таттинской ЦРБ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-  Диплом победителя 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Регионального  этапа  финала Национального чемпионата </a:t>
                      </a:r>
                      <a:r>
                        <a:rPr lang="ru-RU" sz="12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профмастерства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среди инвалидов и лиц с ОВЗ </a:t>
                      </a:r>
                      <a:r>
                        <a:rPr lang="ru-RU" sz="12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М»Абилимпикс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2019 в РС (Я).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</a:tr>
              <a:tr h="86409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Деятельность в социуме</a:t>
                      </a:r>
                      <a:endParaRPr lang="ru-RU" sz="1200" dirty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Общественная работа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- член профсоюза Таттинской</a:t>
                      </a:r>
                      <a:r>
                        <a:rPr lang="ru-RU" sz="1200" baseline="0" dirty="0" smtClean="0">
                          <a:effectLst/>
                        </a:rPr>
                        <a:t> ЦРБ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200" dirty="0">
                          <a:effectLst/>
                        </a:rPr>
                        <a:t>член </a:t>
                      </a:r>
                      <a:r>
                        <a:rPr lang="ru-RU" sz="1200" dirty="0" smtClean="0">
                          <a:effectLst/>
                        </a:rPr>
                        <a:t>Студенческого </a:t>
                      </a:r>
                      <a:r>
                        <a:rPr lang="ru-RU" sz="1200" dirty="0">
                          <a:effectLst/>
                        </a:rPr>
                        <a:t>совета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староста группы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62954" marR="62954" marT="0" marB="0"/>
                </a:tc>
              </a:tr>
              <a:tr h="618468"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Личные качества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Характеристика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Ответственность, пунктуальность, коммуникабельность, креативность, мобильность, корпоративный дух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</a:tr>
              <a:tr h="749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Увлечения (хобби)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 чтение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 фотографирование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 спорт (Национальные настольные игры)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4" marR="62954" marT="0" marB="0"/>
                </a:tc>
              </a:tr>
            </a:tbl>
          </a:graphicData>
        </a:graphic>
      </p:graphicFrame>
      <p:pic>
        <p:nvPicPr>
          <p:cNvPr id="5121" name="Picture 1" descr="C:\Users\Пользователь\Desktop\силуэт людей на рабочем месте, личный клипарт, идти на работу, персонаж PNG и PSD-файл пнг для бесплатной загрузки_files\pngtree-silhouette-of-workplace-persons-png-image_41436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9057"/>
          <a:stretch/>
        </p:blipFill>
        <p:spPr bwMode="auto">
          <a:xfrm>
            <a:off x="5580112" y="3933056"/>
            <a:ext cx="2730798" cy="23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силуэт людей на рабочем месте, личный клипарт, идти на работу, персонаж PNG и PSD-файл пнг для бесплатной загрузки_files\pngtree-may-fourth-youth-silhouette-image_13263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8" b="26901"/>
          <a:stretch/>
        </p:blipFill>
        <p:spPr bwMode="auto">
          <a:xfrm>
            <a:off x="467544" y="4005064"/>
            <a:ext cx="4392488" cy="23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1711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Конечный вариант резюме на А4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25283" r="50276" b="7952"/>
          <a:stretch/>
        </p:blipFill>
        <p:spPr bwMode="auto">
          <a:xfrm>
            <a:off x="179512" y="571478"/>
            <a:ext cx="5654425" cy="62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1916832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Изложенная  вкратце информация о себе в табличном формате на одном листе А4 для работодателя, очень занятого человека, дает быструю, емкую информацию, чем автобиография или эссе о себе, написанная на нескольких страницах.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219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Благодарим за внимание и желаем успешного трудоустройства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606</TotalTime>
  <Words>496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ГБПОУ РС (Я) «Жатайский техникум»</vt:lpstr>
      <vt:lpstr>Первостепенная задача выпускника – успешное трудоустройство по специальности</vt:lpstr>
      <vt:lpstr>Возможности интернет-ресурсов</vt:lpstr>
      <vt:lpstr>Три кита успешного трудоустройства</vt:lpstr>
      <vt:lpstr>Представление собственного «Я»</vt:lpstr>
      <vt:lpstr>Презентация PowerPoint</vt:lpstr>
      <vt:lpstr>Презентация PowerPoint</vt:lpstr>
      <vt:lpstr>Конечный вариант резюме на А4</vt:lpstr>
      <vt:lpstr>Благодарим за внимание и желаем успешного трудоустройства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РС (Я) «Жатайский техникум»</dc:title>
  <dc:creator>HP</dc:creator>
  <cp:lastModifiedBy>HP</cp:lastModifiedBy>
  <cp:revision>27</cp:revision>
  <dcterms:created xsi:type="dcterms:W3CDTF">2021-04-12T06:11:55Z</dcterms:created>
  <dcterms:modified xsi:type="dcterms:W3CDTF">2021-04-16T05:30:54Z</dcterms:modified>
</cp:coreProperties>
</file>